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320" r:id="rId2"/>
    <p:sldId id="321" r:id="rId3"/>
    <p:sldId id="32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B8F65-7669-4B77-8F78-44A429A1929C}" v="1" dt="2023-02-21T12:38:19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5" d="100"/>
          <a:sy n="155" d="100"/>
        </p:scale>
        <p:origin x="49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öderman" userId="c6979cfc0ec0850a" providerId="LiveId" clId="{D5DB8F65-7669-4B77-8F78-44A429A1929C}"/>
    <pc:docChg chg="delSld modSld sldOrd">
      <pc:chgData name="peter söderman" userId="c6979cfc0ec0850a" providerId="LiveId" clId="{D5DB8F65-7669-4B77-8F78-44A429A1929C}" dt="2023-02-21T12:39:06.791" v="40"/>
      <pc:docMkLst>
        <pc:docMk/>
      </pc:docMkLst>
      <pc:sldChg chg="del">
        <pc:chgData name="peter söderman" userId="c6979cfc0ec0850a" providerId="LiveId" clId="{D5DB8F65-7669-4B77-8F78-44A429A1929C}" dt="2023-02-21T12:36:51.646" v="1" actId="47"/>
        <pc:sldMkLst>
          <pc:docMk/>
          <pc:sldMk cId="3733032387" sldId="273"/>
        </pc:sldMkLst>
      </pc:sldChg>
      <pc:sldChg chg="del">
        <pc:chgData name="peter söderman" userId="c6979cfc0ec0850a" providerId="LiveId" clId="{D5DB8F65-7669-4B77-8F78-44A429A1929C}" dt="2023-02-21T12:37:04.698" v="2" actId="47"/>
        <pc:sldMkLst>
          <pc:docMk/>
          <pc:sldMk cId="2211681914" sldId="293"/>
        </pc:sldMkLst>
      </pc:sldChg>
      <pc:sldChg chg="del">
        <pc:chgData name="peter söderman" userId="c6979cfc0ec0850a" providerId="LiveId" clId="{D5DB8F65-7669-4B77-8F78-44A429A1929C}" dt="2023-02-21T12:37:04.698" v="2" actId="47"/>
        <pc:sldMkLst>
          <pc:docMk/>
          <pc:sldMk cId="2124883843" sldId="296"/>
        </pc:sldMkLst>
      </pc:sldChg>
      <pc:sldChg chg="del">
        <pc:chgData name="peter söderman" userId="c6979cfc0ec0850a" providerId="LiveId" clId="{D5DB8F65-7669-4B77-8F78-44A429A1929C}" dt="2023-02-21T12:36:50.057" v="0" actId="47"/>
        <pc:sldMkLst>
          <pc:docMk/>
          <pc:sldMk cId="2522700757" sldId="304"/>
        </pc:sldMkLst>
      </pc:sldChg>
      <pc:sldChg chg="del">
        <pc:chgData name="peter söderman" userId="c6979cfc0ec0850a" providerId="LiveId" clId="{D5DB8F65-7669-4B77-8F78-44A429A1929C}" dt="2023-02-21T12:37:04.698" v="2" actId="47"/>
        <pc:sldMkLst>
          <pc:docMk/>
          <pc:sldMk cId="908386164" sldId="306"/>
        </pc:sldMkLst>
      </pc:sldChg>
      <pc:sldChg chg="del">
        <pc:chgData name="peter söderman" userId="c6979cfc0ec0850a" providerId="LiveId" clId="{D5DB8F65-7669-4B77-8F78-44A429A1929C}" dt="2023-02-21T12:37:04.698" v="2" actId="47"/>
        <pc:sldMkLst>
          <pc:docMk/>
          <pc:sldMk cId="3891817386" sldId="308"/>
        </pc:sldMkLst>
      </pc:sldChg>
      <pc:sldChg chg="del">
        <pc:chgData name="peter söderman" userId="c6979cfc0ec0850a" providerId="LiveId" clId="{D5DB8F65-7669-4B77-8F78-44A429A1929C}" dt="2023-02-21T12:36:51.646" v="1" actId="47"/>
        <pc:sldMkLst>
          <pc:docMk/>
          <pc:sldMk cId="3368132150" sldId="314"/>
        </pc:sldMkLst>
      </pc:sldChg>
      <pc:sldChg chg="del">
        <pc:chgData name="peter söderman" userId="c6979cfc0ec0850a" providerId="LiveId" clId="{D5DB8F65-7669-4B77-8F78-44A429A1929C}" dt="2023-02-21T12:36:51.646" v="1" actId="47"/>
        <pc:sldMkLst>
          <pc:docMk/>
          <pc:sldMk cId="2841352508" sldId="315"/>
        </pc:sldMkLst>
      </pc:sldChg>
      <pc:sldChg chg="del">
        <pc:chgData name="peter söderman" userId="c6979cfc0ec0850a" providerId="LiveId" clId="{D5DB8F65-7669-4B77-8F78-44A429A1929C}" dt="2023-02-21T12:37:11.466" v="3" actId="47"/>
        <pc:sldMkLst>
          <pc:docMk/>
          <pc:sldMk cId="2703797528" sldId="319"/>
        </pc:sldMkLst>
      </pc:sldChg>
      <pc:sldChg chg="addSp modSp mod">
        <pc:chgData name="peter söderman" userId="c6979cfc0ec0850a" providerId="LiveId" clId="{D5DB8F65-7669-4B77-8F78-44A429A1929C}" dt="2023-02-21T12:38:21.881" v="35" actId="1038"/>
        <pc:sldMkLst>
          <pc:docMk/>
          <pc:sldMk cId="2604294064" sldId="320"/>
        </pc:sldMkLst>
        <pc:spChg chg="add mod">
          <ac:chgData name="peter söderman" userId="c6979cfc0ec0850a" providerId="LiveId" clId="{D5DB8F65-7669-4B77-8F78-44A429A1929C}" dt="2023-02-21T12:38:21.881" v="35" actId="1038"/>
          <ac:spMkLst>
            <pc:docMk/>
            <pc:sldMk cId="2604294064" sldId="320"/>
            <ac:spMk id="2" creationId="{7214414C-9089-6676-5F12-71ED7F8B9DB9}"/>
          </ac:spMkLst>
        </pc:spChg>
      </pc:sldChg>
      <pc:sldChg chg="addSp modSp mod">
        <pc:chgData name="peter söderman" userId="c6979cfc0ec0850a" providerId="LiveId" clId="{D5DB8F65-7669-4B77-8F78-44A429A1929C}" dt="2023-02-21T12:38:43.120" v="38" actId="20577"/>
        <pc:sldMkLst>
          <pc:docMk/>
          <pc:sldMk cId="3913536508" sldId="321"/>
        </pc:sldMkLst>
        <pc:spChg chg="add mod">
          <ac:chgData name="peter söderman" userId="c6979cfc0ec0850a" providerId="LiveId" clId="{D5DB8F65-7669-4B77-8F78-44A429A1929C}" dt="2023-02-21T12:38:43.120" v="38" actId="20577"/>
          <ac:spMkLst>
            <pc:docMk/>
            <pc:sldMk cId="3913536508" sldId="321"/>
            <ac:spMk id="2" creationId="{309EB3DA-A669-8109-A8BE-DE4E9DD9430F}"/>
          </ac:spMkLst>
        </pc:spChg>
      </pc:sldChg>
      <pc:sldChg chg="del">
        <pc:chgData name="peter söderman" userId="c6979cfc0ec0850a" providerId="LiveId" clId="{D5DB8F65-7669-4B77-8F78-44A429A1929C}" dt="2023-02-21T12:37:19.099" v="4" actId="47"/>
        <pc:sldMkLst>
          <pc:docMk/>
          <pc:sldMk cId="1132058714" sldId="323"/>
        </pc:sldMkLst>
      </pc:sldChg>
      <pc:sldChg chg="del">
        <pc:chgData name="peter söderman" userId="c6979cfc0ec0850a" providerId="LiveId" clId="{D5DB8F65-7669-4B77-8F78-44A429A1929C}" dt="2023-02-21T12:37:19.099" v="4" actId="47"/>
        <pc:sldMkLst>
          <pc:docMk/>
          <pc:sldMk cId="2290597530" sldId="324"/>
        </pc:sldMkLst>
      </pc:sldChg>
      <pc:sldChg chg="ord">
        <pc:chgData name="peter söderman" userId="c6979cfc0ec0850a" providerId="LiveId" clId="{D5DB8F65-7669-4B77-8F78-44A429A1929C}" dt="2023-02-21T12:39:06.791" v="40"/>
        <pc:sldMkLst>
          <pc:docMk/>
          <pc:sldMk cId="3687458766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1D18B-46F8-4135-B0D8-0D855FB56166}" type="datetimeFigureOut">
              <a:rPr lang="sv-SE" smtClean="0"/>
              <a:t>2023-02-24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1DFB-FD5F-49B2-80A7-F066750FE3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00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 li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B12C4B9-D0A5-3843-82D1-31028D322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7167"/>
            <a:ext cx="12192000" cy="6885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55700"/>
            <a:ext cx="9828212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760635"/>
            <a:ext cx="9828212" cy="44811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01A034-C6F4-864D-80BB-212174C4C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84" y="5629397"/>
            <a:ext cx="3406535" cy="7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iagram/tabe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9274"/>
            <a:ext cx="3932237" cy="150812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49275"/>
            <a:ext cx="6172200" cy="558006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7798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1118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9274"/>
            <a:ext cx="3932237" cy="150812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49275"/>
            <a:ext cx="6172200" cy="558006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7798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551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57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474A16-42B0-5F40-9DD6-2CE17F3C8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9274"/>
            <a:ext cx="10515600" cy="5580063"/>
          </a:xfrm>
        </p:spPr>
        <p:txBody>
          <a:bodyPr anchor="ctr" anchorCtr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/>
              <a:t>Plats här för ett citat eller något annat viktigt i stort format som kan få vara flera rader.</a:t>
            </a:r>
          </a:p>
        </p:txBody>
      </p:sp>
    </p:spTree>
    <p:extLst>
      <p:ext uri="{BB962C8B-B14F-4D97-AF65-F5344CB8AC3E}">
        <p14:creationId xmlns:p14="http://schemas.microsoft.com/office/powerpoint/2010/main" val="317764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 li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474A16-42B0-5F40-9DD6-2CE17F3C8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9274"/>
            <a:ext cx="10515600" cy="5580063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Plats här för ett citat eller något annat viktigt i stort format som kan få vara flera rader.</a:t>
            </a:r>
          </a:p>
        </p:txBody>
      </p:sp>
    </p:spTree>
    <p:extLst>
      <p:ext uri="{BB962C8B-B14F-4D97-AF65-F5344CB8AC3E}">
        <p14:creationId xmlns:p14="http://schemas.microsoft.com/office/powerpoint/2010/main" val="45161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957CE9B-8C57-E841-B264-E2300BA9C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F5B739-4803-1247-86F4-8B113C82DD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549276"/>
            <a:ext cx="6689004" cy="1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349C2F-DE0C-BD40-9076-BED885CC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15"/>
            <a:ext cx="12192000" cy="688131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F5B739-4803-1247-86F4-8B113C82DD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09" y="4631152"/>
            <a:ext cx="6689004" cy="1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34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/slu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D236FC5-294E-E24B-8D7E-B582B767A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41"/>
            <a:ext cx="12192000" cy="683745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F5B739-4803-1247-86F4-8B113C82DD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78" y="549275"/>
            <a:ext cx="6689004" cy="1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rtbil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2BDD03-7A69-EB49-AB13-A5FF41716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9276"/>
            <a:ext cx="10515600" cy="3278682"/>
          </a:xfrm>
        </p:spPr>
        <p:txBody>
          <a:bodyPr lIns="0" tIns="0" rIns="0" bIns="0"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94313"/>
            <a:ext cx="10515600" cy="116081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AB29E7-23DC-D14E-9C74-21EDEF8557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53" y="5620253"/>
            <a:ext cx="3447356" cy="7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8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5BCECB-3A4E-E945-BD27-6E50B3067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49275"/>
            <a:ext cx="12192001" cy="5580063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008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4DF6170-338A-A443-B6CD-94556ED71B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891"/>
            <a:ext cx="12192000" cy="5582447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3455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8E473E-55E8-384F-A864-25D68A7C6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879"/>
            <a:ext cx="12192000" cy="557634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7299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9EE0BD3-598A-9A4C-9E3F-F1FFD541C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275"/>
            <a:ext cx="12082072" cy="5580063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209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4C61D14-8544-634B-8420-87B9B2B9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70876"/>
            <a:ext cx="12192001" cy="558833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1382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BC035D9-BC24-644D-AB81-1398DF145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0876"/>
            <a:ext cx="12192000" cy="555846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8480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49275"/>
            <a:ext cx="10515600" cy="12645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9500"/>
            <a:ext cx="10515600" cy="3779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6EB99F3-DD75-A141-B485-83A1D50958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6283673"/>
            <a:ext cx="1852895" cy="2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0" r:id="rId10"/>
    <p:sldLayoutId id="2147483681" r:id="rId11"/>
    <p:sldLayoutId id="2147483679" r:id="rId12"/>
    <p:sldLayoutId id="2147483691" r:id="rId13"/>
    <p:sldLayoutId id="2147483692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BE0066-BA65-DBE7-9F15-B99E85E1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214414C-9089-6676-5F12-71ED7F8B9DB9}"/>
              </a:ext>
            </a:extLst>
          </p:cNvPr>
          <p:cNvSpPr/>
          <p:nvPr/>
        </p:nvSpPr>
        <p:spPr>
          <a:xfrm>
            <a:off x="7224586" y="24714"/>
            <a:ext cx="2067697" cy="444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Kommun A</a:t>
            </a:r>
          </a:p>
        </p:txBody>
      </p:sp>
    </p:spTree>
    <p:extLst>
      <p:ext uri="{BB962C8B-B14F-4D97-AF65-F5344CB8AC3E}">
        <p14:creationId xmlns:p14="http://schemas.microsoft.com/office/powerpoint/2010/main" val="260429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23EC2D-610F-B8C9-74A0-634A1349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09EB3DA-A669-8109-A8BE-DE4E9DD9430F}"/>
              </a:ext>
            </a:extLst>
          </p:cNvPr>
          <p:cNvSpPr/>
          <p:nvPr/>
        </p:nvSpPr>
        <p:spPr>
          <a:xfrm>
            <a:off x="6639698" y="24714"/>
            <a:ext cx="2356022" cy="444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Kommun B</a:t>
            </a:r>
          </a:p>
        </p:txBody>
      </p:sp>
    </p:spTree>
    <p:extLst>
      <p:ext uri="{BB962C8B-B14F-4D97-AF65-F5344CB8AC3E}">
        <p14:creationId xmlns:p14="http://schemas.microsoft.com/office/powerpoint/2010/main" val="391353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0B7CE-C708-D34A-A064-6B9EC94A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350"/>
            <a:ext cx="10515600" cy="1264535"/>
          </a:xfrm>
        </p:spPr>
        <p:txBody>
          <a:bodyPr/>
          <a:lstStyle/>
          <a:p>
            <a:r>
              <a:rPr lang="sv-SE" sz="4000" dirty="0"/>
              <a:t>Exempel Fagersta</a:t>
            </a:r>
            <a:br>
              <a:rPr lang="sv-SE" sz="4000" dirty="0"/>
            </a:br>
            <a:endParaRPr lang="sv-SE" sz="2400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08314C8-E3FA-89E8-7614-1C4819C77BEF}"/>
              </a:ext>
            </a:extLst>
          </p:cNvPr>
          <p:cNvSpPr txBox="1">
            <a:spLocks/>
          </p:cNvSpPr>
          <p:nvPr/>
        </p:nvSpPr>
        <p:spPr>
          <a:xfrm>
            <a:off x="740229" y="1754155"/>
            <a:ext cx="6684699" cy="39161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I Fagersta uppmärksammades kommunens resultat i Hemtjänstindex i media, med stöd av SPF lokalt. Kommunen tog detta på allvar och beställde även en kommunrapport. </a:t>
            </a:r>
          </a:p>
          <a:p>
            <a:pPr marL="0" indent="0">
              <a:buNone/>
            </a:pPr>
            <a:r>
              <a:rPr lang="sv-SE" sz="1600" dirty="0"/>
              <a:t>SPF Seniorerna i Fagersta förde dialog med kommunen och detta resulterade i en arbetsgrupp som inkluderar chefer, medarbetare, pensionärsorganisationer, fackförbund. Tanken är att kommunen skall göra förbättringar i samverkan. </a:t>
            </a:r>
          </a:p>
          <a:p>
            <a:pPr marL="0" indent="0">
              <a:buNone/>
            </a:pPr>
            <a:r>
              <a:rPr lang="sv-SE" sz="1600" dirty="0"/>
              <a:t>Projektledningen för Hemtjänstindex deltog på ett digitalt möte med arbetsgruppen och belyste kommunens resultat, introducerade det digitala verktyget och gav tips på vilka kommuner som Fagersta kan lära ifrån. </a:t>
            </a:r>
          </a:p>
          <a:p>
            <a:pPr marL="0" indent="0">
              <a:buNone/>
            </a:pPr>
            <a:r>
              <a:rPr lang="sv-SE" sz="1600" dirty="0"/>
              <a:t>I mars månad skall arbetsgruppen redovisa sitt arbete till nämnden. </a:t>
            </a:r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975092-A3A6-0304-B6B8-0560F97B6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873" y="0"/>
            <a:ext cx="4550702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F564264-A805-B2C0-4782-73C1C4CA2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14198"/>
            <a:ext cx="2577132" cy="124867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8396CE5-9C26-8EF7-5670-42F218C2A3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9" r="4644"/>
          <a:stretch/>
        </p:blipFill>
        <p:spPr>
          <a:xfrm>
            <a:off x="3557016" y="4814198"/>
            <a:ext cx="3867912" cy="12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5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emtjänstindex">
      <a:dk1>
        <a:srgbClr val="2E1133"/>
      </a:dk1>
      <a:lt1>
        <a:srgbClr val="FFFFFF"/>
      </a:lt1>
      <a:dk2>
        <a:srgbClr val="69245C"/>
      </a:dk2>
      <a:lt2>
        <a:srgbClr val="F7F6F7"/>
      </a:lt2>
      <a:accent1>
        <a:srgbClr val="69245C"/>
      </a:accent1>
      <a:accent2>
        <a:srgbClr val="A4A0AA"/>
      </a:accent2>
      <a:accent3>
        <a:srgbClr val="C8C6CC"/>
      </a:accent3>
      <a:accent4>
        <a:srgbClr val="EB9000"/>
      </a:accent4>
      <a:accent5>
        <a:srgbClr val="BD1521"/>
      </a:accent5>
      <a:accent6>
        <a:srgbClr val="FFCC00"/>
      </a:accent6>
      <a:hlink>
        <a:srgbClr val="69245B"/>
      </a:hlink>
      <a:folHlink>
        <a:srgbClr val="998B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110</Words>
  <Application>Microsoft Office PowerPoint</Application>
  <PresentationFormat>Bredbild</PresentationFormat>
  <Paragraphs>7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Medium</vt:lpstr>
      <vt:lpstr>Office-tema</vt:lpstr>
      <vt:lpstr>PowerPoint-presentation</vt:lpstr>
      <vt:lpstr>PowerPoint-presentation</vt:lpstr>
      <vt:lpstr>Exempel Fagersta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Jonés</dc:creator>
  <cp:lastModifiedBy>Bejdén Malin</cp:lastModifiedBy>
  <cp:revision>13</cp:revision>
  <dcterms:created xsi:type="dcterms:W3CDTF">2022-02-11T10:07:51Z</dcterms:created>
  <dcterms:modified xsi:type="dcterms:W3CDTF">2023-02-24T13:16:56Z</dcterms:modified>
</cp:coreProperties>
</file>